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4" r:id="rId5"/>
    <p:sldId id="263" r:id="rId6"/>
    <p:sldId id="259" r:id="rId7"/>
    <p:sldId id="261" r:id="rId8"/>
    <p:sldId id="264" r:id="rId9"/>
    <p:sldId id="265" r:id="rId10"/>
    <p:sldId id="266" r:id="rId11"/>
    <p:sldId id="300" r:id="rId12"/>
    <p:sldId id="269" r:id="rId13"/>
    <p:sldId id="267" r:id="rId14"/>
    <p:sldId id="268" r:id="rId15"/>
    <p:sldId id="301" r:id="rId16"/>
    <p:sldId id="305" r:id="rId17"/>
    <p:sldId id="271" r:id="rId18"/>
    <p:sldId id="272" r:id="rId19"/>
    <p:sldId id="302" r:id="rId20"/>
    <p:sldId id="306" r:id="rId21"/>
    <p:sldId id="274" r:id="rId22"/>
    <p:sldId id="275" r:id="rId23"/>
    <p:sldId id="276" r:id="rId24"/>
    <p:sldId id="307" r:id="rId25"/>
    <p:sldId id="277" r:id="rId26"/>
    <p:sldId id="278" r:id="rId27"/>
    <p:sldId id="303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5" r:id="rId36"/>
    <p:sldId id="286" r:id="rId37"/>
    <p:sldId id="287" r:id="rId38"/>
    <p:sldId id="297" r:id="rId39"/>
    <p:sldId id="288" r:id="rId40"/>
    <p:sldId id="291" r:id="rId41"/>
    <p:sldId id="289" r:id="rId42"/>
    <p:sldId id="310" r:id="rId43"/>
    <p:sldId id="290" r:id="rId44"/>
    <p:sldId id="292" r:id="rId45"/>
    <p:sldId id="293" r:id="rId46"/>
    <p:sldId id="298" r:id="rId47"/>
    <p:sldId id="296" r:id="rId48"/>
    <p:sldId id="299" r:id="rId49"/>
    <p:sldId id="30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04FB1-892E-43C2-A5B0-1F32E24A1627}" type="datetimeFigureOut">
              <a:rPr lang="en-US" smtClean="0"/>
              <a:pPr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14E9A-1AC7-46F0-9C81-9EECFBC88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5999"/>
          </a:xfrm>
        </p:spPr>
        <p:txBody>
          <a:bodyPr>
            <a:normAutofit/>
          </a:bodyPr>
          <a:lstStyle/>
          <a:p>
            <a:r>
              <a:rPr lang="zh-CN" altLang="en-US" sz="9600" dirty="0" smtClean="0"/>
              <a:t>從想信到相信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我们纵然失信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zh-CN" altLang="en-US" sz="9600" b="1" dirty="0" smtClean="0">
                <a:solidFill>
                  <a:srgbClr val="FF0000"/>
                </a:solidFill>
              </a:rPr>
              <a:t>祂</a:t>
            </a:r>
            <a:endParaRPr lang="en-US" altLang="zh-CN" sz="9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CN" altLang="en-US" sz="7200" b="1" dirty="0" smtClean="0">
                <a:solidFill>
                  <a:srgbClr val="FF0000"/>
                </a:solidFill>
              </a:rPr>
              <a:t>仍是可信的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</a:t>
            </a:r>
          </a:p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--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提后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2:14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甚麽是信心</a:t>
            </a:r>
            <a:r>
              <a:rPr lang="en-US" altLang="zh-CN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7200" dirty="0" smtClean="0"/>
              <a:t>不是自信</a:t>
            </a:r>
            <a:r>
              <a:rPr lang="en-US" altLang="zh-CN" sz="7200" dirty="0" smtClean="0"/>
              <a:t>,</a:t>
            </a:r>
            <a:r>
              <a:rPr lang="zh-CN" altLang="en-US" sz="7200" dirty="0" smtClean="0"/>
              <a:t>乃是信神</a:t>
            </a:r>
            <a:endParaRPr lang="en-US" altLang="zh-CN" sz="7200" dirty="0" smtClean="0"/>
          </a:p>
          <a:p>
            <a:pPr algn="ctr">
              <a:buNone/>
            </a:pPr>
            <a:r>
              <a:rPr lang="zh-CN" altLang="en-US" sz="7200" dirty="0" smtClean="0"/>
              <a:t>不是自觉</a:t>
            </a:r>
            <a:r>
              <a:rPr lang="en-US" altLang="zh-CN" sz="7200" dirty="0" smtClean="0"/>
              <a:t>,</a:t>
            </a:r>
            <a:r>
              <a:rPr lang="zh-CN" altLang="en-US" sz="7200" dirty="0" smtClean="0"/>
              <a:t>乃是神觉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7200" dirty="0" smtClean="0"/>
              <a:t>懷疑不是美德</a:t>
            </a:r>
            <a:r>
              <a:rPr lang="en-US" altLang="zh-CN" sz="7200" dirty="0" smtClean="0"/>
              <a:t>!</a:t>
            </a:r>
          </a:p>
          <a:p>
            <a:pPr algn="ctr">
              <a:buNone/>
            </a:pPr>
            <a:r>
              <a:rPr lang="zh-CN" altLang="en-US" sz="7200" dirty="0" smtClean="0"/>
              <a:t>懷疑不是智慧</a:t>
            </a:r>
            <a:r>
              <a:rPr lang="en-US" altLang="zh-CN" sz="7200" dirty="0" smtClean="0"/>
              <a:t>!</a:t>
            </a:r>
          </a:p>
          <a:p>
            <a:pPr algn="ctr">
              <a:buNone/>
            </a:pPr>
            <a:r>
              <a:rPr lang="zh-CN" altLang="en-US" sz="7200" dirty="0" smtClean="0"/>
              <a:t>懷疑不是本事</a:t>
            </a:r>
            <a:r>
              <a:rPr lang="en-US" altLang="zh-CN" sz="7200" dirty="0" smtClean="0"/>
              <a:t>!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dirty="0" smtClean="0"/>
              <a:t>“</a:t>
            </a:r>
            <a:r>
              <a:rPr lang="zh-CN" altLang="en-US" sz="7200" dirty="0" smtClean="0"/>
              <a:t>我这样的人</a:t>
            </a:r>
            <a:r>
              <a:rPr lang="en-US" altLang="zh-CN" sz="7200" dirty="0" smtClean="0"/>
              <a:t>,</a:t>
            </a:r>
          </a:p>
          <a:p>
            <a:pPr algn="ctr">
              <a:buNone/>
            </a:pPr>
            <a:r>
              <a:rPr lang="zh-CN" altLang="en-US" sz="7200" dirty="0" smtClean="0"/>
              <a:t>也能得救吗</a:t>
            </a:r>
            <a:r>
              <a:rPr lang="en-US" altLang="zh-CN" sz="7200" dirty="0" smtClean="0"/>
              <a:t>?”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dirty="0" smtClean="0"/>
              <a:t>“</a:t>
            </a:r>
            <a:r>
              <a:rPr lang="zh-CN" altLang="en-US" sz="7200" dirty="0" smtClean="0"/>
              <a:t>神能</a:t>
            </a:r>
            <a:endParaRPr lang="en-US" altLang="zh-CN" sz="7200" dirty="0" smtClean="0"/>
          </a:p>
          <a:p>
            <a:pPr algn="ctr">
              <a:buNone/>
            </a:pPr>
            <a:r>
              <a:rPr lang="zh-CN" altLang="en-US" sz="7200" dirty="0" smtClean="0"/>
              <a:t>無条件的接受我吗</a:t>
            </a:r>
            <a:r>
              <a:rPr lang="en-US" altLang="zh-CN" sz="7200" dirty="0" smtClean="0"/>
              <a:t>?”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lm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84935"/>
            <a:ext cx="6400800" cy="6192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2 Doubt (prinsoner released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609600"/>
            <a:ext cx="4495799" cy="5715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凡人四怕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0" indent="-1143000" algn="ctr">
              <a:buAutoNum type="arabicPeriod"/>
            </a:pPr>
            <a:r>
              <a:rPr lang="zh-CN" altLang="en-US" sz="7200" dirty="0" smtClean="0"/>
              <a:t>怕麻烦</a:t>
            </a:r>
            <a:endParaRPr lang="en-US" altLang="zh-CN" sz="7200" dirty="0" smtClean="0"/>
          </a:p>
          <a:p>
            <a:pPr marL="1143000" indent="-1143000" algn="ctr">
              <a:buAutoNum type="arabicPeriod"/>
            </a:pPr>
            <a:r>
              <a:rPr lang="zh-CN" altLang="en-US" sz="7200" dirty="0" smtClean="0"/>
              <a:t>怕代价</a:t>
            </a:r>
            <a:endParaRPr lang="en-US" altLang="zh-CN" sz="7200" dirty="0" smtClean="0"/>
          </a:p>
          <a:p>
            <a:pPr marL="1143000" indent="-1143000" algn="ctr">
              <a:buAutoNum type="arabicPeriod"/>
            </a:pPr>
            <a:r>
              <a:rPr lang="zh-CN" altLang="en-US" sz="7200" dirty="0" smtClean="0"/>
              <a:t>怕面子</a:t>
            </a:r>
            <a:endParaRPr lang="en-US" altLang="zh-CN" sz="7200" dirty="0" smtClean="0"/>
          </a:p>
          <a:p>
            <a:pPr marL="1143000" indent="-1143000" algn="ctr">
              <a:buAutoNum type="arabicPeriod"/>
            </a:pPr>
            <a:r>
              <a:rPr lang="zh-CN" altLang="en-US" sz="7200" smtClean="0"/>
              <a:t>怕</a:t>
            </a:r>
            <a:r>
              <a:rPr lang="zh-CN" altLang="en-US" sz="7200" smtClean="0"/>
              <a:t>失望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6600" dirty="0" smtClean="0"/>
              <a:t>人生不能建立在</a:t>
            </a:r>
            <a:r>
              <a:rPr lang="en-US" altLang="zh-CN" sz="6600" dirty="0" smtClean="0"/>
              <a:t>”</a:t>
            </a:r>
            <a:r>
              <a:rPr lang="zh-CN" altLang="en-US" sz="6600" dirty="0" smtClean="0"/>
              <a:t>怕</a:t>
            </a:r>
            <a:r>
              <a:rPr lang="en-US" altLang="zh-CN" sz="6600" dirty="0" smtClean="0"/>
              <a:t>” </a:t>
            </a:r>
            <a:r>
              <a:rPr lang="zh-CN" altLang="en-US" sz="6600" dirty="0" smtClean="0"/>
              <a:t>上</a:t>
            </a:r>
            <a:endParaRPr lang="en-US" altLang="zh-CN" sz="6600" dirty="0" smtClean="0"/>
          </a:p>
          <a:p>
            <a:pPr algn="ctr">
              <a:buNone/>
            </a:pPr>
            <a:r>
              <a:rPr lang="zh-CN" altLang="en-US" sz="6600" dirty="0" smtClean="0"/>
              <a:t>人生应该建立在</a:t>
            </a:r>
            <a:r>
              <a:rPr lang="en-US" altLang="zh-CN" sz="6600" dirty="0" smtClean="0"/>
              <a:t>”</a:t>
            </a:r>
            <a:r>
              <a:rPr lang="zh-CN" altLang="en-US" sz="6600" dirty="0" smtClean="0"/>
              <a:t>信</a:t>
            </a:r>
            <a:r>
              <a:rPr lang="en-US" altLang="zh-CN" sz="6600" dirty="0" smtClean="0"/>
              <a:t>”</a:t>
            </a:r>
            <a:r>
              <a:rPr lang="zh-CN" altLang="en-US" sz="6600" dirty="0" smtClean="0"/>
              <a:t>上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3 Fear (fire in the hous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304800"/>
            <a:ext cx="46481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世上三种人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zh-CN" altLang="en-US" sz="7200" dirty="0" smtClean="0"/>
              <a:t>不信</a:t>
            </a:r>
            <a:endParaRPr lang="en-US" altLang="zh-CN" sz="7200" dirty="0" smtClean="0"/>
          </a:p>
          <a:p>
            <a:pPr marL="514350" indent="-514350" algn="ctr">
              <a:buAutoNum type="arabicPeriod"/>
            </a:pPr>
            <a:r>
              <a:rPr lang="zh-CN" altLang="en-US" sz="7200" dirty="0" smtClean="0"/>
              <a:t>想信</a:t>
            </a:r>
            <a:endParaRPr lang="en-US" altLang="zh-CN" sz="7200" dirty="0" smtClean="0"/>
          </a:p>
          <a:p>
            <a:pPr marL="514350" indent="-514350" algn="ctr">
              <a:buAutoNum type="arabicPeriod"/>
            </a:pPr>
            <a:r>
              <a:rPr lang="zh-CN" altLang="en-US" sz="7200" dirty="0" smtClean="0"/>
              <a:t>相信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ndicam 2013-06-22 17-12-51-7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457200"/>
            <a:ext cx="5105400" cy="5867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不要怕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zh-CN" altLang="en-US" sz="7200" b="1" dirty="0" smtClean="0">
                <a:solidFill>
                  <a:srgbClr val="FF0000"/>
                </a:solidFill>
              </a:rPr>
              <a:t>只要信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</a:t>
            </a:r>
          </a:p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--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可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5:36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假设的弊端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dirty="0" smtClean="0"/>
              <a:t>假如房子塌下来怎办</a:t>
            </a:r>
            <a:r>
              <a:rPr lang="en-US" altLang="zh-CN" dirty="0" smtClean="0"/>
              <a:t>?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zh-CN" altLang="en-US" dirty="0" smtClean="0"/>
              <a:t>假如飛机出事怎麼办？</a:t>
            </a:r>
            <a:endParaRPr lang="en-US" altLang="zh-CN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zh-CN" altLang="en-US" dirty="0" smtClean="0"/>
              <a:t>假如開灯灯不亮怎办？</a:t>
            </a:r>
            <a:endParaRPr lang="en-US" altLang="zh-CN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zh-CN" altLang="en-US" dirty="0" smtClean="0"/>
              <a:t>假如孩子长不好怎办？</a:t>
            </a:r>
            <a:endParaRPr lang="en-US" altLang="zh-CN" dirty="0" smtClean="0"/>
          </a:p>
          <a:p>
            <a:pPr>
              <a:buNone/>
            </a:pPr>
            <a:r>
              <a:rPr lang="en-US" dirty="0" smtClean="0"/>
              <a:t>				</a:t>
            </a:r>
            <a:r>
              <a:rPr lang="zh-CN" altLang="en-US" dirty="0" smtClean="0"/>
              <a:t>假如贷款不批准怎办？</a:t>
            </a:r>
            <a:endParaRPr lang="en-US" altLang="zh-CN" dirty="0" smtClean="0"/>
          </a:p>
          <a:p>
            <a:pPr>
              <a:buNone/>
            </a:pPr>
            <a:r>
              <a:rPr lang="en-US" dirty="0" smtClean="0"/>
              <a:t>					</a:t>
            </a:r>
            <a:r>
              <a:rPr lang="zh-CN" altLang="en-US" dirty="0" smtClean="0"/>
              <a:t>假如天跌下来怎办？</a:t>
            </a:r>
            <a:endParaRPr lang="en-US" altLang="zh-CN" dirty="0" smtClean="0"/>
          </a:p>
          <a:p>
            <a:pPr>
              <a:buNone/>
            </a:pPr>
            <a:r>
              <a:rPr lang="en-US" dirty="0" smtClean="0"/>
              <a:t>						</a:t>
            </a:r>
            <a:r>
              <a:rPr lang="zh-CN" altLang="en-US" dirty="0" smtClean="0"/>
              <a:t>假如</a:t>
            </a:r>
            <a:r>
              <a:rPr lang="en-US" altLang="zh-CN" dirty="0" smtClean="0"/>
              <a:t>……</a:t>
            </a:r>
          </a:p>
          <a:p>
            <a:pPr>
              <a:buNone/>
            </a:pPr>
            <a:r>
              <a:rPr lang="en-US" dirty="0" smtClean="0"/>
              <a:t>							</a:t>
            </a:r>
            <a:r>
              <a:rPr lang="zh-CN" altLang="en-US" dirty="0" smtClean="0"/>
              <a:t>假如</a:t>
            </a:r>
            <a:r>
              <a:rPr lang="en-US" altLang="zh-CN" dirty="0" smtClean="0"/>
              <a:t>…..</a:t>
            </a:r>
          </a:p>
          <a:p>
            <a:pPr>
              <a:buNone/>
            </a:pPr>
            <a:r>
              <a:rPr lang="en-US" altLang="zh-CN" dirty="0" smtClean="0"/>
              <a:t>								</a:t>
            </a:r>
            <a:r>
              <a:rPr lang="zh-CN" altLang="en-US" dirty="0" smtClean="0"/>
              <a:t>假如</a:t>
            </a:r>
            <a:r>
              <a:rPr lang="en-US" altLang="zh-CN" dirty="0" smtClean="0"/>
              <a:t>……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4 Presumption (refusing the gift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5638800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ndicam 2013-06-22 14-23-33-1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533400"/>
            <a:ext cx="7086600" cy="56388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以为的害处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7200" dirty="0" smtClean="0"/>
              <a:t>以为神太远</a:t>
            </a:r>
            <a:endParaRPr lang="en-US" altLang="zh-CN" sz="7200" dirty="0" smtClean="0"/>
          </a:p>
          <a:p>
            <a:pPr algn="ctr">
              <a:buNone/>
            </a:pPr>
            <a:r>
              <a:rPr lang="zh-CN" altLang="en-US" sz="7200" dirty="0" smtClean="0"/>
              <a:t>以为神不能</a:t>
            </a:r>
            <a:endParaRPr lang="en-US" altLang="zh-CN" sz="7200" dirty="0" smtClean="0"/>
          </a:p>
          <a:p>
            <a:pPr algn="ctr">
              <a:buNone/>
            </a:pPr>
            <a:r>
              <a:rPr lang="zh-CN" altLang="en-US" sz="7200" dirty="0" smtClean="0"/>
              <a:t>以为神不肯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神并不远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祂离我们各人不远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</a:t>
            </a:r>
          </a:p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--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徒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17:27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9 Trusting (Lost kid finally found mom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609600"/>
            <a:ext cx="4495799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忧虑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dirty="0" smtClean="0"/>
              <a:t>“</a:t>
            </a:r>
            <a:r>
              <a:rPr lang="zh-CN" altLang="en-US" sz="7200" dirty="0" smtClean="0"/>
              <a:t>我不知道我这样的人能不能得救</a:t>
            </a:r>
            <a:r>
              <a:rPr lang="en-US" altLang="zh-CN" sz="7200" dirty="0" smtClean="0"/>
              <a:t>”</a:t>
            </a:r>
          </a:p>
          <a:p>
            <a:pPr algn="ctr">
              <a:buNone/>
            </a:pPr>
            <a:r>
              <a:rPr lang="en-US" altLang="zh-CN" sz="7200" dirty="0" smtClean="0"/>
              <a:t>“</a:t>
            </a:r>
            <a:r>
              <a:rPr lang="zh-CN" altLang="en-US" sz="7200" dirty="0" smtClean="0"/>
              <a:t>我担心信了怎办</a:t>
            </a:r>
            <a:r>
              <a:rPr lang="en-US" altLang="zh-CN" sz="7200" dirty="0" smtClean="0"/>
              <a:t>”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7200" dirty="0" smtClean="0"/>
              <a:t>忧虑有病不等于治病</a:t>
            </a:r>
            <a:endParaRPr lang="en-US" altLang="zh-CN" sz="7200" dirty="0" smtClean="0"/>
          </a:p>
          <a:p>
            <a:pPr algn="ctr">
              <a:buNone/>
            </a:pPr>
            <a:endParaRPr lang="en-US" altLang="zh-CN" sz="7200" dirty="0" smtClean="0"/>
          </a:p>
          <a:p>
            <a:pPr algn="ctr">
              <a:buNone/>
            </a:pPr>
            <a:r>
              <a:rPr lang="zh-CN" altLang="en-US" sz="7200" dirty="0" smtClean="0"/>
              <a:t>忧虑经济無济于事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想信的人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zh-CN" altLang="en-US" sz="7200" dirty="0" smtClean="0"/>
              <a:t>有好感</a:t>
            </a:r>
            <a:endParaRPr lang="en-US" altLang="zh-CN" sz="7200" dirty="0" smtClean="0"/>
          </a:p>
          <a:p>
            <a:pPr algn="ctr">
              <a:buNone/>
            </a:pPr>
            <a:r>
              <a:rPr lang="zh-CN" altLang="en-US" sz="7200" dirty="0" smtClean="0"/>
              <a:t>有好奇</a:t>
            </a:r>
            <a:endParaRPr lang="en-US" altLang="zh-CN" sz="7200" dirty="0" smtClean="0"/>
          </a:p>
          <a:p>
            <a:pPr algn="ctr">
              <a:buNone/>
            </a:pPr>
            <a:r>
              <a:rPr lang="zh-CN" altLang="en-US" sz="7200" dirty="0" smtClean="0"/>
              <a:t>有感觉</a:t>
            </a:r>
            <a:endParaRPr lang="en-US" altLang="zh-CN" sz="7200" dirty="0" smtClean="0"/>
          </a:p>
          <a:p>
            <a:pPr algn="ctr">
              <a:buNone/>
            </a:pPr>
            <a:r>
              <a:rPr lang="zh-CN" altLang="en-US" sz="7200" dirty="0" smtClean="0"/>
              <a:t>有倾向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5 Anxiety (stucked on the rop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28600"/>
            <a:ext cx="4419599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你们要将一切的忧虑卸给神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因为祂顾念你们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彼前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5:7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dirty="0" smtClean="0"/>
              <a:t>“</a:t>
            </a:r>
            <a:r>
              <a:rPr lang="zh-CN" altLang="en-US" sz="7200" dirty="0" smtClean="0"/>
              <a:t>以後再说</a:t>
            </a:r>
            <a:r>
              <a:rPr lang="en-US" altLang="zh-CN" sz="7200" dirty="0" smtClean="0"/>
              <a:t>!”</a:t>
            </a:r>
          </a:p>
          <a:p>
            <a:pPr algn="ctr">
              <a:buNone/>
            </a:pPr>
            <a:r>
              <a:rPr lang="en-US" altLang="zh-CN" sz="7200" dirty="0" smtClean="0"/>
              <a:t>“</a:t>
            </a:r>
            <a:r>
              <a:rPr lang="zh-CN" altLang="en-US" sz="7200" dirty="0" smtClean="0"/>
              <a:t>以後有机会</a:t>
            </a:r>
            <a:r>
              <a:rPr lang="en-US" altLang="zh-CN" sz="7200" dirty="0" smtClean="0"/>
              <a:t>!”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看哪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现在正是最可蒙悦纳的时候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zh-CN" altLang="en-US" sz="7200" b="1" dirty="0" smtClean="0">
                <a:solidFill>
                  <a:srgbClr val="FF0000"/>
                </a:solidFill>
              </a:rPr>
              <a:t>看哪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现在正是拯救的日子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林後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6:2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el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28600"/>
            <a:ext cx="54864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为甚么耽延</a:t>
            </a:r>
            <a:r>
              <a:rPr lang="en-US" sz="7200" b="1" dirty="0" smtClean="0">
                <a:solidFill>
                  <a:srgbClr val="FF0000"/>
                </a:solidFill>
              </a:rPr>
              <a:t>?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起来</a:t>
            </a:r>
            <a:r>
              <a:rPr lang="en-US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呼求着祂的名受浸</a:t>
            </a:r>
            <a:r>
              <a:rPr lang="en-US" sz="7200" b="1" dirty="0" smtClean="0">
                <a:solidFill>
                  <a:srgbClr val="FF0000"/>
                </a:solidFill>
              </a:rPr>
              <a:t>”—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徒</a:t>
            </a:r>
            <a:r>
              <a:rPr lang="en-US" sz="7200" b="1" dirty="0" smtClean="0">
                <a:solidFill>
                  <a:srgbClr val="FF0000"/>
                </a:solidFill>
              </a:rPr>
              <a:t>22:16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7200" dirty="0" smtClean="0"/>
              <a:t>我赞成基督教</a:t>
            </a:r>
            <a:r>
              <a:rPr lang="en-US" altLang="zh-CN" sz="7200" dirty="0" smtClean="0"/>
              <a:t>!</a:t>
            </a:r>
          </a:p>
          <a:p>
            <a:pPr algn="ctr">
              <a:buNone/>
            </a:pPr>
            <a:r>
              <a:rPr lang="zh-CN" altLang="en-US" sz="7200" dirty="0" smtClean="0"/>
              <a:t>我喜欢基督徒</a:t>
            </a:r>
            <a:r>
              <a:rPr lang="en-US" altLang="zh-CN" sz="7200" dirty="0" smtClean="0"/>
              <a:t>!</a:t>
            </a:r>
          </a:p>
          <a:p>
            <a:pPr algn="ctr">
              <a:buNone/>
            </a:pPr>
            <a:r>
              <a:rPr lang="zh-CN" altLang="en-US" sz="7200" dirty="0" smtClean="0"/>
              <a:t>我鼓励人读圣经</a:t>
            </a:r>
            <a:r>
              <a:rPr lang="en-US" altLang="zh-CN" sz="7200" dirty="0" smtClean="0"/>
              <a:t>!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bandicam 2013-06-22 14-26-19-8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685800"/>
            <a:ext cx="716280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到我这里来的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必永远不饿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;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信入我的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必永远不渴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约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6:35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7200" dirty="0" smtClean="0"/>
              <a:t>我正在努力</a:t>
            </a:r>
            <a:r>
              <a:rPr lang="en-US" altLang="zh-CN" sz="7200" dirty="0" smtClean="0"/>
              <a:t>!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 Almost (girl in front of the schoo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0" y="609600"/>
            <a:ext cx="4252763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人得称义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不是本于行律法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乃是藉着信耶稣基督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加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2:16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8 Struggling (climbing the ladder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495799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0 Facts (baggar became prince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457200"/>
            <a:ext cx="4648199" cy="60198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除祂以外</a:t>
            </a:r>
            <a:r>
              <a:rPr lang="en-US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别无拯救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..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凡信靠祂的</a:t>
            </a:r>
            <a:r>
              <a:rPr lang="en-US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必不至于羞愧</a:t>
            </a:r>
            <a:r>
              <a:rPr lang="en-US" sz="7200" b="1" dirty="0" smtClean="0">
                <a:solidFill>
                  <a:srgbClr val="FF0000"/>
                </a:solidFill>
              </a:rPr>
              <a:t>”—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徒</a:t>
            </a:r>
            <a:r>
              <a:rPr lang="en-US" sz="7200" b="1" dirty="0" smtClean="0">
                <a:solidFill>
                  <a:srgbClr val="FF0000"/>
                </a:solidFill>
              </a:rPr>
              <a:t>4:12;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罗</a:t>
            </a:r>
            <a:r>
              <a:rPr lang="en-US" sz="7200" b="1" dirty="0" smtClean="0">
                <a:solidFill>
                  <a:srgbClr val="FF0000"/>
                </a:solidFill>
              </a:rPr>
              <a:t>10:11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到神面前来的人</a:t>
            </a:r>
            <a:r>
              <a:rPr lang="en-US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必须信神是</a:t>
            </a:r>
            <a:r>
              <a:rPr lang="en-US" sz="7200" b="1" dirty="0" smtClean="0">
                <a:solidFill>
                  <a:srgbClr val="FF0000"/>
                </a:solidFill>
              </a:rPr>
              <a:t>”—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来</a:t>
            </a:r>
            <a:r>
              <a:rPr lang="en-US" sz="7200" b="1" dirty="0" smtClean="0">
                <a:solidFill>
                  <a:srgbClr val="FF0000"/>
                </a:solidFill>
              </a:rPr>
              <a:t>11:6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神是信实的</a:t>
            </a:r>
            <a:r>
              <a:rPr lang="en-US" sz="7200" b="1" dirty="0" smtClean="0">
                <a:solidFill>
                  <a:srgbClr val="FF0000"/>
                </a:solidFill>
              </a:rPr>
              <a:t>…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神的应许</a:t>
            </a:r>
            <a:r>
              <a:rPr lang="en-US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不论有多少</a:t>
            </a:r>
            <a:r>
              <a:rPr lang="en-US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在基督里都是是的</a:t>
            </a:r>
            <a:r>
              <a:rPr lang="en-US" sz="7200" b="1" dirty="0" smtClean="0">
                <a:solidFill>
                  <a:srgbClr val="FF0000"/>
                </a:solidFill>
              </a:rPr>
              <a:t>”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林前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1:18,19</a:t>
            </a:r>
            <a:endParaRPr lang="en-US" sz="72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 Willing (car key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228600"/>
            <a:ext cx="4800599" cy="640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“</a:t>
            </a:r>
            <a:r>
              <a:rPr lang="zh-TW" altLang="en-US" sz="7200" b="1" dirty="0" smtClean="0">
                <a:solidFill>
                  <a:srgbClr val="FF0000"/>
                </a:solidFill>
              </a:rPr>
              <a:t>凡接受祂的</a:t>
            </a:r>
            <a:r>
              <a:rPr lang="en-US" sz="7200" b="1" dirty="0" smtClean="0">
                <a:solidFill>
                  <a:srgbClr val="FF0000"/>
                </a:solidFill>
              </a:rPr>
              <a:t>,</a:t>
            </a:r>
            <a:r>
              <a:rPr lang="zh-TW" altLang="en-US" sz="7200" b="1" dirty="0" smtClean="0">
                <a:solidFill>
                  <a:srgbClr val="FF0000"/>
                </a:solidFill>
              </a:rPr>
              <a:t>就是信入祂名的人</a:t>
            </a:r>
            <a:r>
              <a:rPr lang="en-US" sz="7200" b="1" dirty="0" smtClean="0">
                <a:solidFill>
                  <a:srgbClr val="FF0000"/>
                </a:solidFill>
              </a:rPr>
              <a:t>”—</a:t>
            </a:r>
            <a:r>
              <a:rPr lang="zh-TW" altLang="en-US" sz="7200" b="1" dirty="0" smtClean="0">
                <a:solidFill>
                  <a:srgbClr val="FF0000"/>
                </a:solidFill>
              </a:rPr>
              <a:t>约</a:t>
            </a:r>
            <a:r>
              <a:rPr lang="en-US" sz="7200" b="1" dirty="0" smtClean="0">
                <a:solidFill>
                  <a:srgbClr val="FF0000"/>
                </a:solidFill>
              </a:rPr>
              <a:t>1:12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9600" b="1" dirty="0" smtClean="0"/>
              <a:t>相信</a:t>
            </a:r>
            <a:endParaRPr lang="en-US" altLang="zh-CN" sz="9600" b="1" dirty="0" smtClean="0"/>
          </a:p>
          <a:p>
            <a:pPr algn="ctr">
              <a:buNone/>
            </a:pPr>
            <a:r>
              <a:rPr lang="zh-CN" altLang="en-US" sz="9600" b="1" dirty="0" smtClean="0"/>
              <a:t>在</a:t>
            </a:r>
            <a:endParaRPr lang="en-US" altLang="zh-CN" sz="9600" b="1" dirty="0" smtClean="0"/>
          </a:p>
          <a:p>
            <a:pPr algn="ctr">
              <a:buNone/>
            </a:pPr>
            <a:r>
              <a:rPr lang="zh-CN" altLang="en-US" sz="9600" b="1" dirty="0" smtClean="0"/>
              <a:t>现在</a:t>
            </a:r>
            <a:r>
              <a:rPr lang="en-US" altLang="zh-CN" sz="9600" b="1" dirty="0" smtClean="0"/>
              <a:t>!!!!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为甚么耽延</a:t>
            </a:r>
            <a:r>
              <a:rPr lang="en-US" sz="7200" b="1" dirty="0" smtClean="0">
                <a:solidFill>
                  <a:srgbClr val="FF0000"/>
                </a:solidFill>
              </a:rPr>
              <a:t>?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起来</a:t>
            </a:r>
            <a:r>
              <a:rPr lang="en-US" sz="72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呼求着祂的名受浸</a:t>
            </a:r>
            <a:r>
              <a:rPr lang="en-US" sz="7200" b="1" dirty="0" smtClean="0">
                <a:solidFill>
                  <a:srgbClr val="FF0000"/>
                </a:solidFill>
              </a:rPr>
              <a:t>”—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徒</a:t>
            </a:r>
            <a:r>
              <a:rPr lang="en-US" sz="7200" b="1" dirty="0" smtClean="0">
                <a:solidFill>
                  <a:srgbClr val="FF0000"/>
                </a:solidFill>
              </a:rPr>
              <a:t>22:16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将信的人啊，</a:t>
            </a:r>
            <a:endParaRPr lang="en-US" altLang="zh-CN" sz="7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CN" altLang="en-US" sz="7200" b="1" dirty="0" smtClean="0">
                <a:solidFill>
                  <a:srgbClr val="FF0000"/>
                </a:solidFill>
              </a:rPr>
              <a:t>为什麽疑惑？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</a:t>
            </a:r>
          </a:p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—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太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14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：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31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信的旅程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8000" dirty="0" smtClean="0"/>
              <a:t>半信半疑</a:t>
            </a:r>
            <a:endParaRPr lang="en-US" altLang="zh-CN" sz="8000" dirty="0" smtClean="0"/>
          </a:p>
          <a:p>
            <a:pPr algn="ctr">
              <a:buNone/>
            </a:pPr>
            <a:r>
              <a:rPr lang="zh-CN" altLang="en-US" sz="8000" dirty="0" smtClean="0"/>
              <a:t>将信将疑</a:t>
            </a:r>
            <a:endParaRPr lang="en-US" altLang="zh-CN" sz="8000" dirty="0" smtClean="0"/>
          </a:p>
          <a:p>
            <a:pPr algn="ctr">
              <a:buNone/>
            </a:pPr>
            <a:r>
              <a:rPr lang="zh-CN" altLang="en-US" sz="8000" dirty="0" smtClean="0"/>
              <a:t>坚信不疑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各人自己的心思要坚信不移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</a:t>
            </a:r>
          </a:p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--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罗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14:5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这话是可信的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zh-CN" altLang="en-US" sz="7200" b="1" dirty="0" smtClean="0">
                <a:solidFill>
                  <a:srgbClr val="FF0000"/>
                </a:solidFill>
              </a:rPr>
              <a:t>是值得完全接受的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</a:t>
            </a:r>
          </a:p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--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提前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4:9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6021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“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我知道我所信的是</a:t>
            </a:r>
            <a:endParaRPr lang="en-US" altLang="zh-CN" sz="72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CN" altLang="en-US" sz="10400" b="1" dirty="0" smtClean="0">
                <a:solidFill>
                  <a:srgbClr val="FF0000"/>
                </a:solidFill>
              </a:rPr>
              <a:t>谁</a:t>
            </a:r>
            <a:r>
              <a:rPr lang="en-US" altLang="zh-CN" sz="10400" b="1" dirty="0" smtClean="0">
                <a:solidFill>
                  <a:srgbClr val="FF0000"/>
                </a:solidFill>
              </a:rPr>
              <a:t>,</a:t>
            </a:r>
          </a:p>
          <a:p>
            <a:pPr algn="ctr">
              <a:buNone/>
            </a:pPr>
            <a:r>
              <a:rPr lang="zh-CN" altLang="en-US" sz="7200" b="1" dirty="0" smtClean="0">
                <a:solidFill>
                  <a:srgbClr val="FF0000"/>
                </a:solidFill>
              </a:rPr>
              <a:t>也深信祂能保守我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”</a:t>
            </a:r>
          </a:p>
          <a:p>
            <a:pPr algn="ctr">
              <a:buNone/>
            </a:pPr>
            <a:r>
              <a:rPr lang="en-US" altLang="zh-CN" sz="7200" b="1" dirty="0" smtClean="0">
                <a:solidFill>
                  <a:srgbClr val="FF0000"/>
                </a:solidFill>
              </a:rPr>
              <a:t>--</a:t>
            </a:r>
            <a:r>
              <a:rPr lang="zh-CN" altLang="en-US" sz="7200" b="1" dirty="0" smtClean="0">
                <a:solidFill>
                  <a:srgbClr val="FF0000"/>
                </a:solidFill>
              </a:rPr>
              <a:t>提后</a:t>
            </a:r>
            <a:r>
              <a:rPr lang="en-US" altLang="zh-CN" sz="7200" b="1" dirty="0" smtClean="0">
                <a:solidFill>
                  <a:srgbClr val="FF0000"/>
                </a:solidFill>
              </a:rPr>
              <a:t>1:12</a:t>
            </a:r>
          </a:p>
          <a:p>
            <a:pPr algn="ctr">
              <a:buNone/>
            </a:pP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660</Words>
  <Application>Microsoft Office PowerPoint</Application>
  <PresentationFormat>On-screen Show (4:3)</PresentationFormat>
  <Paragraphs>93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從想信到相信</vt:lpstr>
      <vt:lpstr>世上三种人</vt:lpstr>
      <vt:lpstr>想信的人</vt:lpstr>
      <vt:lpstr>Slide 4</vt:lpstr>
      <vt:lpstr>Slide 5</vt:lpstr>
      <vt:lpstr>信的旅程</vt:lpstr>
      <vt:lpstr>Slide 7</vt:lpstr>
      <vt:lpstr>Slide 8</vt:lpstr>
      <vt:lpstr>Slide 9</vt:lpstr>
      <vt:lpstr>Slide 10</vt:lpstr>
      <vt:lpstr>甚麽是信心?</vt:lpstr>
      <vt:lpstr>Slide 12</vt:lpstr>
      <vt:lpstr>Slide 13</vt:lpstr>
      <vt:lpstr>Slide 14</vt:lpstr>
      <vt:lpstr>Slide 15</vt:lpstr>
      <vt:lpstr>Slide 16</vt:lpstr>
      <vt:lpstr>凡人四怕</vt:lpstr>
      <vt:lpstr>Slide 18</vt:lpstr>
      <vt:lpstr>Slide 19</vt:lpstr>
      <vt:lpstr>Slide 20</vt:lpstr>
      <vt:lpstr>Slide 21</vt:lpstr>
      <vt:lpstr>假设的弊端</vt:lpstr>
      <vt:lpstr>Slide 23</vt:lpstr>
      <vt:lpstr>Slide 24</vt:lpstr>
      <vt:lpstr>以为的害处</vt:lpstr>
      <vt:lpstr>神并不远</vt:lpstr>
      <vt:lpstr>Slide 27</vt:lpstr>
      <vt:lpstr>忧虑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Abraham’s route to Canaan</dc:title>
  <dc:creator>Andrew Yu</dc:creator>
  <cp:lastModifiedBy>Andrew Yu</cp:lastModifiedBy>
  <cp:revision>69</cp:revision>
  <dcterms:created xsi:type="dcterms:W3CDTF">2011-04-10T16:53:24Z</dcterms:created>
  <dcterms:modified xsi:type="dcterms:W3CDTF">2013-06-23T01:52:00Z</dcterms:modified>
</cp:coreProperties>
</file>